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3" r:id="rId62"/>
    <p:sldId id="345" r:id="rId63"/>
    <p:sldId id="346" r:id="rId64"/>
    <p:sldId id="347" r:id="rId65"/>
    <p:sldId id="350" r:id="rId66"/>
    <p:sldId id="351" r:id="rId67"/>
    <p:sldId id="352" r:id="rId68"/>
  </p:sldIdLst>
  <p:sldSz cx="12192000" cy="6858000"/>
  <p:notesSz cx="6858000" cy="9144000"/>
  <p:photoAlbum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3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7036-D20B-4184-82E0-C3E614DE9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B0618-C753-4E2D-896C-AF117CE4B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A7744-EEF0-4BC1-BCB2-1E406557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39AF0-7BF9-40A7-B50C-C0EC3A0BE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7EEF9-2C6C-4A96-B2EF-92C297A4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5363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BD8A-B352-43CC-9D96-92C71378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DEE99-ED44-43DE-8A40-587DC4F16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53CB9-561E-4213-AFD8-DBAF84C55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2D2DD-6F66-4255-882A-AD8FDA3B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1C66D-527C-41F9-98CB-01A709B5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7194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BCDEB0-B476-472E-A7D2-8FB077E596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EE38DC-A9E3-4363-9305-A110B2F85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C42AB-5B0B-4AE3-BC64-42510C1A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668D0-C831-464D-AA6E-F0449FD55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7B1C-FF00-4568-ACAB-718055A8C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8925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B07-DF9A-4E8E-9302-49641A653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B1AA-51CF-4D01-BDC0-0ECA2EAD8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AB499-BB0F-44DB-8F9F-949E11860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24BD3-F31F-46AA-9D63-E9263D03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A2341-FF9C-4821-B7F1-626E516F5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2373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B379-2DC1-459D-8312-0D8EF5F9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2BE97-E23A-4691-B447-29AB5AFD6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990A6-B23C-4E15-9A22-9D29D3D43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C6112-CF25-46A0-93DD-9EE8E9438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ABBDE-4ED5-416E-921A-07D113985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3492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BF49E-5B1A-4B78-985B-9744C287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EE0A3-BB50-4B10-AA5F-A39E50BE4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BA004-F23D-4649-89E8-C6A53143B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8576F-258E-49E0-B7BF-B953B459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9B70E-9810-4060-85C3-766E6F43D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5342B-B2A5-4F7D-BCE9-92AFB109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5951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DA73-11E3-4131-B0E7-A66446C1F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6BF4F-039B-4280-9E18-39B16C5D3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5E74A-19F3-4617-AA08-3AFF150B3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3E2721-7CEA-4FDD-BF26-F0D04DE0B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A17EAF-8201-48CC-BB29-854339EB67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8C81-FF16-4DE5-801E-CB316CA16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252781-F0E7-4BD9-9D73-C76E7933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81DCF-AA6B-4815-8429-3C92E608D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65641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8D5B-A4C5-4151-A05B-43356D416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17AC1-B73F-4E96-BC07-4FB1C6A1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02A3C-3A4B-4DEC-ACEA-2E31E687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70884-81E2-4B0A-B9B1-63D97E72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8122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7E782B-5E7F-4171-8661-111D3EAC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4962B-8B02-410C-9603-8A2EF677C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73F44-A32F-41EB-98F5-B19F8B24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9097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81E0F-B64F-4772-A2DE-837749F19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50B76-2217-451E-957A-F38A67573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A3A3C-170D-47A4-8FE0-B325E97A6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3B6B3-0B44-4E3B-802C-05E8B6DC1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B9E03-F5B4-4A41-AFF8-A5A707716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E4CB3-806B-49F1-A688-75D97B34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52213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1050-4FDA-4120-8E62-6C176E44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BD275D-9044-4FE5-9D45-30353C66D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2100E-D2C7-4CCD-97C0-EC0964A94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ED88-1120-4182-849F-D10E6D8B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8823D-B22C-4641-9F22-ABB2FF4B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37663-2F96-4EB8-ACC8-FADF267A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671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7FB5B-11FE-4F4C-9AE8-7828A3451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50712-DD1A-42F4-B7B5-E882AEA4A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675DB-C627-415F-A88B-BB5F218B6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60D65-2C48-4455-8071-D720E4CC9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021DD-1101-4EF4-9122-E60C1623F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151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Lu5Z0T7d8W">
            <a:extLst>
              <a:ext uri="{FF2B5EF4-FFF2-40B4-BE49-F238E27FC236}">
                <a16:creationId xmlns:a16="http://schemas.microsoft.com/office/drawing/2014/main" id="{FEA80115-4316-4A90-9475-5B75877063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63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3Zja6fcjQ">
            <a:extLst>
              <a:ext uri="{FF2B5EF4-FFF2-40B4-BE49-F238E27FC236}">
                <a16:creationId xmlns:a16="http://schemas.microsoft.com/office/drawing/2014/main" id="{A238CEC3-DB22-40D2-9C86-08A29C0731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9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aD5WKwQW8a">
            <a:extLst>
              <a:ext uri="{FF2B5EF4-FFF2-40B4-BE49-F238E27FC236}">
                <a16:creationId xmlns:a16="http://schemas.microsoft.com/office/drawing/2014/main" id="{06644E9C-266D-41A4-9A85-4E6CEA046F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25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1ry5FCbt0Z">
            <a:extLst>
              <a:ext uri="{FF2B5EF4-FFF2-40B4-BE49-F238E27FC236}">
                <a16:creationId xmlns:a16="http://schemas.microsoft.com/office/drawing/2014/main" id="{7A93B21C-F688-40AD-B364-C5B45F3C50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29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LE4uv1thtX">
            <a:extLst>
              <a:ext uri="{FF2B5EF4-FFF2-40B4-BE49-F238E27FC236}">
                <a16:creationId xmlns:a16="http://schemas.microsoft.com/office/drawing/2014/main" id="{C8A6C843-3071-4253-BCFC-E9CDF87890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71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E1zK5UFoFV">
            <a:extLst>
              <a:ext uri="{FF2B5EF4-FFF2-40B4-BE49-F238E27FC236}">
                <a16:creationId xmlns:a16="http://schemas.microsoft.com/office/drawing/2014/main" id="{5ECC8B0B-8994-40A6-93FB-7DDDEA11DB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98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28LavHXp0J">
            <a:extLst>
              <a:ext uri="{FF2B5EF4-FFF2-40B4-BE49-F238E27FC236}">
                <a16:creationId xmlns:a16="http://schemas.microsoft.com/office/drawing/2014/main" id="{A04ED5BE-8034-4C74-971C-1ABAB10421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28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aACcmZQqW">
            <a:extLst>
              <a:ext uri="{FF2B5EF4-FFF2-40B4-BE49-F238E27FC236}">
                <a16:creationId xmlns:a16="http://schemas.microsoft.com/office/drawing/2014/main" id="{3F873AB8-5E45-4DD8-908F-0DB4136CFC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05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8TmvuJywPM">
            <a:extLst>
              <a:ext uri="{FF2B5EF4-FFF2-40B4-BE49-F238E27FC236}">
                <a16:creationId xmlns:a16="http://schemas.microsoft.com/office/drawing/2014/main" id="{1FAA0879-AC75-4E45-9597-4100DF1923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2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Akbdc1EBoC">
            <a:extLst>
              <a:ext uri="{FF2B5EF4-FFF2-40B4-BE49-F238E27FC236}">
                <a16:creationId xmlns:a16="http://schemas.microsoft.com/office/drawing/2014/main" id="{07DB4E3E-0955-498F-9719-46CAF86B1B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60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0lCIy27AZ">
            <a:extLst>
              <a:ext uri="{FF2B5EF4-FFF2-40B4-BE49-F238E27FC236}">
                <a16:creationId xmlns:a16="http://schemas.microsoft.com/office/drawing/2014/main" id="{DA4C2321-46B5-4058-8CD5-26BF3D950E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27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ezS1cCfyhB">
            <a:extLst>
              <a:ext uri="{FF2B5EF4-FFF2-40B4-BE49-F238E27FC236}">
                <a16:creationId xmlns:a16="http://schemas.microsoft.com/office/drawing/2014/main" id="{E261237F-9B83-4914-A10B-8F01CE3BA9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16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6Xei5BJV9">
            <a:extLst>
              <a:ext uri="{FF2B5EF4-FFF2-40B4-BE49-F238E27FC236}">
                <a16:creationId xmlns:a16="http://schemas.microsoft.com/office/drawing/2014/main" id="{4938DE0B-273F-44D0-995A-312380C3C6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02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lyYDNMEK4B">
            <a:extLst>
              <a:ext uri="{FF2B5EF4-FFF2-40B4-BE49-F238E27FC236}">
                <a16:creationId xmlns:a16="http://schemas.microsoft.com/office/drawing/2014/main" id="{EBA1AD44-A6DE-4629-9090-F5E55980A0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44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8BQQSzxSPw">
            <a:extLst>
              <a:ext uri="{FF2B5EF4-FFF2-40B4-BE49-F238E27FC236}">
                <a16:creationId xmlns:a16="http://schemas.microsoft.com/office/drawing/2014/main" id="{57E27EAB-D53A-4B6A-A5E3-C6AF9C563A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54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Y1I20GgsMh">
            <a:extLst>
              <a:ext uri="{FF2B5EF4-FFF2-40B4-BE49-F238E27FC236}">
                <a16:creationId xmlns:a16="http://schemas.microsoft.com/office/drawing/2014/main" id="{6EA6B5B8-4A53-493A-88EB-2904646099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VU0Cfxdves">
            <a:extLst>
              <a:ext uri="{FF2B5EF4-FFF2-40B4-BE49-F238E27FC236}">
                <a16:creationId xmlns:a16="http://schemas.microsoft.com/office/drawing/2014/main" id="{E8A542D0-3B23-488C-B581-7C79F69842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54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9BNHdABlOd">
            <a:extLst>
              <a:ext uri="{FF2B5EF4-FFF2-40B4-BE49-F238E27FC236}">
                <a16:creationId xmlns:a16="http://schemas.microsoft.com/office/drawing/2014/main" id="{4D0E154F-2E5D-41D2-824F-05CDFAE0B2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62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N19YE3PTMh">
            <a:extLst>
              <a:ext uri="{FF2B5EF4-FFF2-40B4-BE49-F238E27FC236}">
                <a16:creationId xmlns:a16="http://schemas.microsoft.com/office/drawing/2014/main" id="{FD837631-5451-41F8-9852-142C385D48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8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wbW6nhFodN">
            <a:extLst>
              <a:ext uri="{FF2B5EF4-FFF2-40B4-BE49-F238E27FC236}">
                <a16:creationId xmlns:a16="http://schemas.microsoft.com/office/drawing/2014/main" id="{9A2572FF-EFBC-4F0B-995D-6BB6AD278C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2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H1kczrhQB9">
            <a:extLst>
              <a:ext uri="{FF2B5EF4-FFF2-40B4-BE49-F238E27FC236}">
                <a16:creationId xmlns:a16="http://schemas.microsoft.com/office/drawing/2014/main" id="{671901BF-EC6B-417F-A139-08F1B05DBA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72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uUTCdaz4XX">
            <a:extLst>
              <a:ext uri="{FF2B5EF4-FFF2-40B4-BE49-F238E27FC236}">
                <a16:creationId xmlns:a16="http://schemas.microsoft.com/office/drawing/2014/main" id="{DA88647A-F5D1-4E5D-A646-5EC3868387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81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LsgKffj56D">
            <a:extLst>
              <a:ext uri="{FF2B5EF4-FFF2-40B4-BE49-F238E27FC236}">
                <a16:creationId xmlns:a16="http://schemas.microsoft.com/office/drawing/2014/main" id="{A366567C-A8F7-4B70-900D-A6AFB2AB71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84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2iiyrCvGfH">
            <a:extLst>
              <a:ext uri="{FF2B5EF4-FFF2-40B4-BE49-F238E27FC236}">
                <a16:creationId xmlns:a16="http://schemas.microsoft.com/office/drawing/2014/main" id="{00F09B80-CA5D-45EA-9315-34EF9C13D7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64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vYwwPOEFbJ">
            <a:extLst>
              <a:ext uri="{FF2B5EF4-FFF2-40B4-BE49-F238E27FC236}">
                <a16:creationId xmlns:a16="http://schemas.microsoft.com/office/drawing/2014/main" id="{59BE5B70-6C4C-4644-A405-AEAD017497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73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Qg8Mx1wLeG">
            <a:extLst>
              <a:ext uri="{FF2B5EF4-FFF2-40B4-BE49-F238E27FC236}">
                <a16:creationId xmlns:a16="http://schemas.microsoft.com/office/drawing/2014/main" id="{931F2122-87AA-4DD5-AB04-F600AD3635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95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0Ptsg0sSXi">
            <a:extLst>
              <a:ext uri="{FF2B5EF4-FFF2-40B4-BE49-F238E27FC236}">
                <a16:creationId xmlns:a16="http://schemas.microsoft.com/office/drawing/2014/main" id="{6B836EEF-E55D-4CB4-BC52-903690D41E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91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IVc2U6XLpO">
            <a:extLst>
              <a:ext uri="{FF2B5EF4-FFF2-40B4-BE49-F238E27FC236}">
                <a16:creationId xmlns:a16="http://schemas.microsoft.com/office/drawing/2014/main" id="{6BA3EEE1-391E-41FE-88FE-2EB707BA1A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99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88Y4qAa1gm">
            <a:extLst>
              <a:ext uri="{FF2B5EF4-FFF2-40B4-BE49-F238E27FC236}">
                <a16:creationId xmlns:a16="http://schemas.microsoft.com/office/drawing/2014/main" id="{36EBAE60-46FC-49E0-B13E-2E0D3361DE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87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DTa6XxMUnc">
            <a:extLst>
              <a:ext uri="{FF2B5EF4-FFF2-40B4-BE49-F238E27FC236}">
                <a16:creationId xmlns:a16="http://schemas.microsoft.com/office/drawing/2014/main" id="{D16A35CE-CE2B-4160-92CB-43100F2796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75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bm2tvyhug3">
            <a:extLst>
              <a:ext uri="{FF2B5EF4-FFF2-40B4-BE49-F238E27FC236}">
                <a16:creationId xmlns:a16="http://schemas.microsoft.com/office/drawing/2014/main" id="{24356897-B042-44B9-B903-963D3385E7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12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khUwDH6Ny">
            <a:extLst>
              <a:ext uri="{FF2B5EF4-FFF2-40B4-BE49-F238E27FC236}">
                <a16:creationId xmlns:a16="http://schemas.microsoft.com/office/drawing/2014/main" id="{09680DC1-2329-475F-93E8-61DBD37514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70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qTl7yeEnD2">
            <a:extLst>
              <a:ext uri="{FF2B5EF4-FFF2-40B4-BE49-F238E27FC236}">
                <a16:creationId xmlns:a16="http://schemas.microsoft.com/office/drawing/2014/main" id="{83D41103-334A-4349-B823-8B389B2F57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92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ECQaKJbX7">
            <a:extLst>
              <a:ext uri="{FF2B5EF4-FFF2-40B4-BE49-F238E27FC236}">
                <a16:creationId xmlns:a16="http://schemas.microsoft.com/office/drawing/2014/main" id="{7DFCD953-DFBC-4FD3-A03A-0E13836FA2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50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gBvjEbShAB">
            <a:extLst>
              <a:ext uri="{FF2B5EF4-FFF2-40B4-BE49-F238E27FC236}">
                <a16:creationId xmlns:a16="http://schemas.microsoft.com/office/drawing/2014/main" id="{3B04033F-C54D-457D-8DFE-29C01ED736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2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sulcgYo88B">
            <a:extLst>
              <a:ext uri="{FF2B5EF4-FFF2-40B4-BE49-F238E27FC236}">
                <a16:creationId xmlns:a16="http://schemas.microsoft.com/office/drawing/2014/main" id="{508DBD77-0E5E-46B9-9DCC-4AA564CF9B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11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JX37tQq699">
            <a:extLst>
              <a:ext uri="{FF2B5EF4-FFF2-40B4-BE49-F238E27FC236}">
                <a16:creationId xmlns:a16="http://schemas.microsoft.com/office/drawing/2014/main" id="{42EA0522-CA4E-452F-ABD6-BC343996BE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76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svMSsqV7KN">
            <a:extLst>
              <a:ext uri="{FF2B5EF4-FFF2-40B4-BE49-F238E27FC236}">
                <a16:creationId xmlns:a16="http://schemas.microsoft.com/office/drawing/2014/main" id="{0BF0AE30-99FC-47B0-9023-2278307540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03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U4CHGXcgC0">
            <a:extLst>
              <a:ext uri="{FF2B5EF4-FFF2-40B4-BE49-F238E27FC236}">
                <a16:creationId xmlns:a16="http://schemas.microsoft.com/office/drawing/2014/main" id="{86509105-F33A-4C3E-AE97-4DC323CEED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18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oA8h9szGca">
            <a:extLst>
              <a:ext uri="{FF2B5EF4-FFF2-40B4-BE49-F238E27FC236}">
                <a16:creationId xmlns:a16="http://schemas.microsoft.com/office/drawing/2014/main" id="{FB69ADB5-E7A9-48D9-BC4D-5A2EAB3668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64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3if2baHyoA">
            <a:extLst>
              <a:ext uri="{FF2B5EF4-FFF2-40B4-BE49-F238E27FC236}">
                <a16:creationId xmlns:a16="http://schemas.microsoft.com/office/drawing/2014/main" id="{49E47289-ECA2-437D-8915-401ED56D30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57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MYEfW9bId3">
            <a:extLst>
              <a:ext uri="{FF2B5EF4-FFF2-40B4-BE49-F238E27FC236}">
                <a16:creationId xmlns:a16="http://schemas.microsoft.com/office/drawing/2014/main" id="{AB82EFF2-ECCA-4807-AC1E-9DFC324CF5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02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5eNv5pRpMM">
            <a:extLst>
              <a:ext uri="{FF2B5EF4-FFF2-40B4-BE49-F238E27FC236}">
                <a16:creationId xmlns:a16="http://schemas.microsoft.com/office/drawing/2014/main" id="{C1536C43-CBB2-43C6-A128-587BC39A09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01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0TAmsiWRFH">
            <a:extLst>
              <a:ext uri="{FF2B5EF4-FFF2-40B4-BE49-F238E27FC236}">
                <a16:creationId xmlns:a16="http://schemas.microsoft.com/office/drawing/2014/main" id="{56E4D999-E061-41B5-93A0-6FEAE78FD1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2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roJv6s8Bm">
            <a:extLst>
              <a:ext uri="{FF2B5EF4-FFF2-40B4-BE49-F238E27FC236}">
                <a16:creationId xmlns:a16="http://schemas.microsoft.com/office/drawing/2014/main" id="{A8095830-F86A-48DB-9C0D-7355F98E5C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52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Q5ixUCu1QP">
            <a:extLst>
              <a:ext uri="{FF2B5EF4-FFF2-40B4-BE49-F238E27FC236}">
                <a16:creationId xmlns:a16="http://schemas.microsoft.com/office/drawing/2014/main" id="{C86FE714-2AF2-47D5-BE2C-DC07609E4F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02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c6lvY12PEB">
            <a:extLst>
              <a:ext uri="{FF2B5EF4-FFF2-40B4-BE49-F238E27FC236}">
                <a16:creationId xmlns:a16="http://schemas.microsoft.com/office/drawing/2014/main" id="{3A92D447-BCEC-4F46-A7E7-838C5553C3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55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oTtQtaALzB">
            <a:extLst>
              <a:ext uri="{FF2B5EF4-FFF2-40B4-BE49-F238E27FC236}">
                <a16:creationId xmlns:a16="http://schemas.microsoft.com/office/drawing/2014/main" id="{7458018F-E688-4FD6-9C7E-29F59EA391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83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rO9jPAklg5">
            <a:extLst>
              <a:ext uri="{FF2B5EF4-FFF2-40B4-BE49-F238E27FC236}">
                <a16:creationId xmlns:a16="http://schemas.microsoft.com/office/drawing/2014/main" id="{0AFF4234-5F7D-4E5E-ABAC-766061F8BB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66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MFz0ju5lHI">
            <a:extLst>
              <a:ext uri="{FF2B5EF4-FFF2-40B4-BE49-F238E27FC236}">
                <a16:creationId xmlns:a16="http://schemas.microsoft.com/office/drawing/2014/main" id="{967B45D8-C988-46DA-B4AA-D7710691C9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478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9j9g1ntoFl">
            <a:extLst>
              <a:ext uri="{FF2B5EF4-FFF2-40B4-BE49-F238E27FC236}">
                <a16:creationId xmlns:a16="http://schemas.microsoft.com/office/drawing/2014/main" id="{BBF8C883-6995-4DD9-93AE-04FA38EA55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22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QxRNQYgX5A">
            <a:extLst>
              <a:ext uri="{FF2B5EF4-FFF2-40B4-BE49-F238E27FC236}">
                <a16:creationId xmlns:a16="http://schemas.microsoft.com/office/drawing/2014/main" id="{E4DEB709-FE1A-4D31-ACE9-E484006760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054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wjhafdquZm">
            <a:extLst>
              <a:ext uri="{FF2B5EF4-FFF2-40B4-BE49-F238E27FC236}">
                <a16:creationId xmlns:a16="http://schemas.microsoft.com/office/drawing/2014/main" id="{9404AFCC-6ADD-458B-B0C4-08122236EF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2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PRT1qyN1iY">
            <a:extLst>
              <a:ext uri="{FF2B5EF4-FFF2-40B4-BE49-F238E27FC236}">
                <a16:creationId xmlns:a16="http://schemas.microsoft.com/office/drawing/2014/main" id="{DE1A0AAF-BF0F-4426-8038-B9A6FD3737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416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AmvTw1Ahl5">
            <a:extLst>
              <a:ext uri="{FF2B5EF4-FFF2-40B4-BE49-F238E27FC236}">
                <a16:creationId xmlns:a16="http://schemas.microsoft.com/office/drawing/2014/main" id="{B229F3A6-69B6-4E48-9089-4596C0B3FD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82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wtTbkMadm">
            <a:extLst>
              <a:ext uri="{FF2B5EF4-FFF2-40B4-BE49-F238E27FC236}">
                <a16:creationId xmlns:a16="http://schemas.microsoft.com/office/drawing/2014/main" id="{A37539A9-3AFD-4823-854E-B91C752772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159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Pfj0feIaXn">
            <a:extLst>
              <a:ext uri="{FF2B5EF4-FFF2-40B4-BE49-F238E27FC236}">
                <a16:creationId xmlns:a16="http://schemas.microsoft.com/office/drawing/2014/main" id="{A06C067D-6F87-45EA-A591-02CA46D5A8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885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cvSAcbmcry">
            <a:extLst>
              <a:ext uri="{FF2B5EF4-FFF2-40B4-BE49-F238E27FC236}">
                <a16:creationId xmlns:a16="http://schemas.microsoft.com/office/drawing/2014/main" id="{198E5852-F197-404C-A6A0-2819E27FEB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74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exnDxgI7g">
            <a:extLst>
              <a:ext uri="{FF2B5EF4-FFF2-40B4-BE49-F238E27FC236}">
                <a16:creationId xmlns:a16="http://schemas.microsoft.com/office/drawing/2014/main" id="{81C6DC02-E191-4A2C-BEEA-616750F3F1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572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3UbgrWYa7v">
            <a:extLst>
              <a:ext uri="{FF2B5EF4-FFF2-40B4-BE49-F238E27FC236}">
                <a16:creationId xmlns:a16="http://schemas.microsoft.com/office/drawing/2014/main" id="{9A3B04A5-9759-4C6C-BA38-F559B8814A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9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ZTiYwnSplL">
            <a:extLst>
              <a:ext uri="{FF2B5EF4-FFF2-40B4-BE49-F238E27FC236}">
                <a16:creationId xmlns:a16="http://schemas.microsoft.com/office/drawing/2014/main" id="{10412919-79CF-4A34-A8CD-7039AFA56C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38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fA7CS6wZQv">
            <a:extLst>
              <a:ext uri="{FF2B5EF4-FFF2-40B4-BE49-F238E27FC236}">
                <a16:creationId xmlns:a16="http://schemas.microsoft.com/office/drawing/2014/main" id="{45D1B3BD-43FD-406D-80F4-72E075FD39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074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1tEAG5L0V">
            <a:extLst>
              <a:ext uri="{FF2B5EF4-FFF2-40B4-BE49-F238E27FC236}">
                <a16:creationId xmlns:a16="http://schemas.microsoft.com/office/drawing/2014/main" id="{6D3B2BF8-F54D-47B8-ACCE-3970CE19D5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892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uhwywoxOH">
            <a:extLst>
              <a:ext uri="{FF2B5EF4-FFF2-40B4-BE49-F238E27FC236}">
                <a16:creationId xmlns:a16="http://schemas.microsoft.com/office/drawing/2014/main" id="{900AB4DD-BE25-4814-A205-4869BCB643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66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3IxHgij2v5">
            <a:extLst>
              <a:ext uri="{FF2B5EF4-FFF2-40B4-BE49-F238E27FC236}">
                <a16:creationId xmlns:a16="http://schemas.microsoft.com/office/drawing/2014/main" id="{153BD258-347C-44B8-AA79-6A7FEA751A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7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0aE6LLQteb">
            <a:extLst>
              <a:ext uri="{FF2B5EF4-FFF2-40B4-BE49-F238E27FC236}">
                <a16:creationId xmlns:a16="http://schemas.microsoft.com/office/drawing/2014/main" id="{0D0780C8-BD7A-4F87-94AE-0DF61B4C99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2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6dKCdQ5D6">
            <a:extLst>
              <a:ext uri="{FF2B5EF4-FFF2-40B4-BE49-F238E27FC236}">
                <a16:creationId xmlns:a16="http://schemas.microsoft.com/office/drawing/2014/main" id="{B47176B6-BB09-4851-8C40-B55CFDAC91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79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StaFaka</cp:lastModifiedBy>
  <cp:revision>2</cp:revision>
  <dcterms:created xsi:type="dcterms:W3CDTF">2021-09-02T12:48:42Z</dcterms:created>
  <dcterms:modified xsi:type="dcterms:W3CDTF">2021-09-10T13:52:20Z</dcterms:modified>
</cp:coreProperties>
</file>